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Oswald Light"/>
      <p:regular r:id="rId16"/>
      <p:bold r:id="rId17"/>
    </p:embeddedFont>
    <p:embeddedFont>
      <p:font typeface="Oswald SemiBo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OswaldSemiBold-regular.fntdata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font" Target="fonts/OswaldLight-bold.fntdata"/><Relationship Id="rId7" Type="http://schemas.openxmlformats.org/officeDocument/2006/relationships/slide" Target="slides/slide2.xml"/><Relationship Id="rId2" Type="http://schemas.openxmlformats.org/officeDocument/2006/relationships/viewProps" Target="viewProps.xml"/><Relationship Id="rId16" Type="http://schemas.openxmlformats.org/officeDocument/2006/relationships/font" Target="fonts/OswaldLight-regular.fntdata"/><Relationship Id="rId20" Type="http://schemas.openxmlformats.org/officeDocument/2006/relationships/customXml" Target="../customXml/item1.xml"/><Relationship Id="rId11" Type="http://schemas.openxmlformats.org/officeDocument/2006/relationships/slide" Target="slides/slide6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font" Target="fonts/OswaldSemiBold-bold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9860ba5cd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9860ba5cd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860ba5c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860ba5c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860ba5cd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860ba5cd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9860ba5cd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9860ba5cd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860ba5cd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860ba5cd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9860ba5cd1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9860ba5cd1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9860ba5cd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9860ba5cd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9860ba5cd1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9860ba5cd1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16" name="Google Shape;116;p22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PROMOTION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7" name="Google Shape;117;p22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Build audience loyalty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Social Media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Email List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Giveaways &amp; Fundraisers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Cross Promotion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Invite podcasters on your show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 a guest on other shows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 creatively inspired by your 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Visual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Digital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Promotion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VISUAL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Logo is often the very first impression your show will make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1:1 Ratio (Square)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3000 x 3000 pixels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Most common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Save the project file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RGB Color Space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Required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by Apple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Compress the Image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VISUAL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Logo Design Software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Free Logo Makers (Web &amp; Apps)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Snappa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Canva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Adobe Spark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Adobe Photoshop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Adobe Illustrator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VISUAL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Logo Design Guidelines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Bold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Contrast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Readability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Design Strategy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Crops for Social Media Avatars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Alternate Versions for web, print,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DIGITAL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Social Media Strategy depends heavily on the show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Context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Goals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Obv. having a follower base helps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 Accounts v. Personal Accounts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Capture Visuals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Clips, Highlights, Still Images,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DIGITAL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Places to Post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Social Media your audience uses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Facebook, Instagram, Twitter, Snapchat,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YouTube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Create video versions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Website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Feed plugins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resemble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blog rolls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Linktree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BRANDING &amp; MARKETING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09" name="Google Shape;109;p2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DIGITAL IDENTITY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0" name="Google Shape;110;p2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Make your show easy to find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Distribute as widely as possible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Reviews (esp. in Apple Podcasts)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Post t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ranscripts online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Launch with a trailer and multiple episodes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Provide Show Notes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Different platforms display links differently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Search Engine Optimization (SEO)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61C88D-52C2-47E3-8802-B06FB038C5DC}"/>
</file>

<file path=customXml/itemProps2.xml><?xml version="1.0" encoding="utf-8"?>
<ds:datastoreItem xmlns:ds="http://schemas.openxmlformats.org/officeDocument/2006/customXml" ds:itemID="{05791D0C-08DB-414A-BF59-0B117EB808C0}"/>
</file>